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  <p:sldId id="867" r:id="rId11"/>
    <p:sldId id="868" r:id="rId12"/>
    <p:sldId id="869" r:id="rId13"/>
    <p:sldId id="870" r:id="rId14"/>
    <p:sldId id="871" r:id="rId15"/>
    <p:sldId id="872" r:id="rId16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82" d="100"/>
          <a:sy n="82" d="100"/>
        </p:scale>
        <p:origin x="648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notesMaster" Target="notesMasters/notesMaster1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516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/>
          <p:nvPr/>
        </p:nvSpPr>
        <p:spPr bwMode="auto">
          <a:xfrm>
            <a:off x="360854" y="438698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句意同上。根据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participate in”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可知，此处应用副词来修饰动词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,active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的副词形式为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actively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actively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76861"/>
            <a:ext cx="11485848" cy="341503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course, “rectifying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society” does not mean that the post-00s generation intends to overturn or destroy the existing social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order,but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active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participate in social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construction, contributing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their strength and wisdom to bring more positive energy and innovation to society. They are concerned about social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issues,actively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participate in public welfare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activity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and convey positive energy and love through their actions.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071414" y="1695573"/>
            <a:ext cx="11913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actively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/>
          <p:nvPr/>
        </p:nvSpPr>
        <p:spPr bwMode="auto">
          <a:xfrm>
            <a:off x="360854" y="4290853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句意：他们关注社会问题，积极参与公共福利活动，通过行动传递正能量与爱。根据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“public welfare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可知，此处指多种不同的公共福利活动，应用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activity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的复数形式。故填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activities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80728"/>
            <a:ext cx="11485848" cy="341503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course, “rectifying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society” does not mean that the post-00s generation intends to overturn or destroy the existing social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order, 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active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participate in social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construction,contributing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their strength and wisdom to bring more positive energy and innovation to society. They are concerned about social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issues, actively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participate in public welfare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activity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convey positive energy and love through their actions.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150990" y="3271158"/>
            <a:ext cx="13452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activities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/>
          <p:nvPr/>
        </p:nvSpPr>
        <p:spPr bwMode="auto">
          <a:xfrm>
            <a:off x="360854" y="2918951"/>
            <a:ext cx="11485848" cy="230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hangingPunct="1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句意：总之，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</a:t>
            </a:r>
            <a:r>
              <a:rPr lang="en-US" altLang="zh-CN" b="1" dirty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整顿</a:t>
            </a:r>
            <a:r>
              <a:rPr lang="en-US" altLang="zh-CN" b="1" dirty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社会这个术语不仅反映了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后的独特魅力和影响力，而且表达了社会对他们的高期待和厚望。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 only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不仅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而且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，是固定搭配。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1"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only</a:t>
            </a:r>
            <a:r>
              <a:rPr lang="en-US" altLang="zh-CN" b="1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</a:t>
            </a:r>
            <a:r>
              <a:rPr lang="en-US" altLang="zh-CN" b="1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00B0F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不仅</a:t>
            </a:r>
            <a:r>
              <a:rPr lang="en-US" altLang="zh-CN" b="1" dirty="0">
                <a:solidFill>
                  <a:srgbClr val="00B0F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而且</a:t>
            </a:r>
            <a:r>
              <a:rPr lang="en-US" altLang="zh-CN" b="1" dirty="0">
                <a:solidFill>
                  <a:srgbClr val="00B0F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en-US" altLang="zh-CN" b="1" dirty="0">
                <a:solidFill>
                  <a:srgbClr val="00B0F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also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可以省略。</a:t>
            </a:r>
            <a:endParaRPr lang="zh-CN" altLang="zh-CN" sz="900" dirty="0">
              <a:solidFill>
                <a:srgbClr val="00B0F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6480"/>
            <a:ext cx="11485848" cy="175323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summary, 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term “post-00s generation rectifying society” not only reflects the unique charm and influence of the post-00s generation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expresses society’s high expectations and hopes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them.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679382" y="1902810"/>
            <a:ext cx="7072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dirty="0">
                <a:ea typeface="Times New Roman" panose="02020603050405020304" pitchFamily="18" charset="0"/>
              </a:rPr>
              <a:t> </a:t>
            </a:r>
            <a:r>
              <a:rPr lang="en-US" altLang="zh-CN" sz="2400" dirty="0">
                <a:ea typeface="Times New Roman" panose="02020603050405020304" pitchFamily="18" charset="0"/>
              </a:rPr>
              <a:t>but</a:t>
            </a:r>
            <a:endParaRPr lang="zh-CN" altLang="en-US" sz="2400" dirty="0"/>
          </a:p>
        </p:txBody>
      </p:sp>
      <p:pic>
        <p:nvPicPr>
          <p:cNvPr id="5" name="箭头右.eps" descr="id:2147488526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50590" y="4587432"/>
            <a:ext cx="572135" cy="4502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/>
          <p:nvPr/>
        </p:nvSpPr>
        <p:spPr bwMode="auto">
          <a:xfrm>
            <a:off x="360854" y="337887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hangingPunct="1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句意同上。根据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“expresses society’s high expectations and hopes”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“them”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可知，此处应用介词来引出对象，用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for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来表示社会对他们的高期待和厚望。故填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for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16403"/>
            <a:ext cx="11485848" cy="175432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summary,the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term “post-00s generation rectifying society” not only reflects the unique charm and influence of the post-00s generation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expresses society’s high expectations and hopes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them.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790950" y="2917209"/>
            <a:ext cx="5774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for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1"/>
          <p:cNvSpPr>
            <a:spLocks noGrp="1"/>
          </p:cNvSpPr>
          <p:nvPr>
            <p:ph idx="1"/>
          </p:nvPr>
        </p:nvSpPr>
        <p:spPr>
          <a:xfrm>
            <a:off x="360854" y="3292100"/>
            <a:ext cx="11485848" cy="1754326"/>
          </a:xfrm>
          <a:solidFill>
            <a:srgbClr val="E8F6FD"/>
          </a:solidFill>
        </p:spPr>
        <p:txBody>
          <a:bodyPr/>
          <a:lstStyle/>
          <a:p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             00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</a:t>
            </a:r>
            <a:r>
              <a:rPr lang="en-US" altLang="zh-CN" b="1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整顿</a:t>
            </a:r>
            <a:r>
              <a:rPr lang="en-US" altLang="zh-CN" b="1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社会这一术语常被形象且幽默地用于描述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00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后这一年轻群体凭借其独特的价值观、行为方式以及创新能力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为社会现象、职场文化、消费观念以及其他方面带来新鲜感和变化。</a:t>
            </a:r>
            <a:endParaRPr lang="zh-CN" altLang="en-US" dirty="0"/>
          </a:p>
        </p:txBody>
      </p:sp>
      <p:sp>
        <p:nvSpPr>
          <p:cNvPr id="8" name="内容占位符 1"/>
          <p:cNvSpPr txBox="1"/>
          <p:nvPr/>
        </p:nvSpPr>
        <p:spPr bwMode="auto">
          <a:xfrm>
            <a:off x="360854" y="4925140"/>
            <a:ext cx="11485848" cy="1684244"/>
          </a:xfrm>
          <a:prstGeom prst="rect">
            <a:avLst/>
          </a:prstGeom>
          <a:solidFill>
            <a:srgbClr val="E8F6F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is often used</a:t>
            </a:r>
            <a:r>
              <a:rPr lang="en-US" altLang="zh-CN" b="1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describe</a:t>
            </a:r>
            <a:r>
              <a:rPr lang="zh-CN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是被动结构，意为</a:t>
            </a: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常常被用来描述</a:t>
            </a: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the young post-00s generation</a:t>
            </a:r>
            <a:r>
              <a:rPr lang="en-US" altLang="zh-CN" b="1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zh-CN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为宾语从句；</a:t>
            </a: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brings freshness and change to</a:t>
            </a:r>
            <a:r>
              <a:rPr lang="en-US" altLang="zh-CN" b="1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zh-CN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的主语是</a:t>
            </a: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young post-00s generation</a:t>
            </a:r>
            <a:r>
              <a:rPr lang="zh-CN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58630" y="784779"/>
            <a:ext cx="11485848" cy="2585323"/>
          </a:xfrm>
          <a:prstGeom prst="rect">
            <a:avLst/>
          </a:prstGeom>
          <a:solidFill>
            <a:srgbClr val="E8F6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endParaRPr lang="en-US" altLang="zh-CN" sz="1200" b="1" dirty="0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term “post-00s generation rectifying society” is often used figuratively and humorously to describe how the young post-00s </a:t>
            </a:r>
            <a:r>
              <a:rPr lang="en-US" altLang="zh-CN" b="1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generation,with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their unique </a:t>
            </a:r>
            <a:r>
              <a:rPr lang="en-US" altLang="zh-CN" b="1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values,behaviours,and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innovative </a:t>
            </a:r>
            <a:r>
              <a:rPr lang="en-US" altLang="zh-CN" b="1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abilities,brings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freshness and change to social </a:t>
            </a:r>
            <a:r>
              <a:rPr lang="en-US" altLang="zh-CN" b="1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phenomena,workplace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culture,consumption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concepts,and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other aspects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8630" y="692696"/>
            <a:ext cx="1897946" cy="430129"/>
          </a:xfrm>
          <a:prstGeom prst="rect">
            <a:avLst/>
          </a:prstGeom>
        </p:spPr>
      </p:pic>
      <p:pic>
        <p:nvPicPr>
          <p:cNvPr id="5" name="译文.eps" descr="id:214748682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5423" y="3490290"/>
            <a:ext cx="932180" cy="287655"/>
          </a:xfrm>
          <a:prstGeom prst="rect">
            <a:avLst/>
          </a:prstGeom>
        </p:spPr>
      </p:pic>
      <p:pic>
        <p:nvPicPr>
          <p:cNvPr id="6" name="分析.eps" descr="id:214748683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75423" y="5109625"/>
            <a:ext cx="932180" cy="2876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502746"/>
            <a:ext cx="11485848" cy="1130246"/>
          </a:xfrm>
        </p:spPr>
        <p:txBody>
          <a:bodyPr/>
          <a:lstStyle/>
          <a:p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主要围绕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00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</a:t>
            </a:r>
            <a:r>
              <a:rPr lang="en-US" altLang="zh-CN" b="1" dirty="0">
                <a:latin typeface="+mn-ea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整顿</a:t>
            </a:r>
            <a:r>
              <a:rPr lang="en-US" altLang="zh-CN" b="1" dirty="0">
                <a:latin typeface="+mn-ea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社会这一热词展开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阐述了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00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后凭借独特的价值观、行为方式和创新能力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为社会各方面带来新变化。</a:t>
            </a:r>
            <a:endParaRPr lang="zh-CN" altLang="en-US" dirty="0"/>
          </a:p>
        </p:txBody>
      </p:sp>
      <p:pic>
        <p:nvPicPr>
          <p:cNvPr id="3" name="语篇导航-DA.eps" descr="id:214748638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77736" y="2600845"/>
            <a:ext cx="1917070" cy="46811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9345" y="1340768"/>
            <a:ext cx="10731723" cy="11290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/>
          <p:nvPr/>
        </p:nvSpPr>
        <p:spPr bwMode="auto">
          <a:xfrm>
            <a:off x="360854" y="3500824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00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整顿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社会这一术语常被形象且幽默地用于描述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00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后这一年轻群体凭借其独特的价值观、行为方式以及创新能力，为社会现象、职场文化、消费观念以及其他方面带来新鲜感和变化。根据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their unique 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values,behaviours,and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innovative abilities”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00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后为社会带来变化所依靠的特质，应用介词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with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凭借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with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71672"/>
            <a:ext cx="11485848" cy="230695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term “post-00s generation rectifying society” is often used figuratively and humorously to describe how the young post-00s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generation,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their unique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values, behaviours, 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innovative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abilities, brings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freshness and change to social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phenomena,workplace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culture,consumption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concepts, 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other aspects.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53382" y="764704"/>
            <a:ext cx="3683647" cy="515444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9047792" y="1924583"/>
            <a:ext cx="7665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with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4805869"/>
            <a:ext cx="11485848" cy="1551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句意：作为年轻一代，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后成长于信息爆炸的时代，具备更开放、多元和包容的视角。根据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possesses”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grow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作并列谓语，句子时态为一般现在时，主语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post-00s generation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是第三人称单数，应用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grow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的第三人称单数形式。故填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grows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5417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a new generation of young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people, the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post-00s generation 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          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grow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up in an era of information explosion and possesses a more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open, diverse, and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inclusive perspective. They emphasize personal value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realisation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pursue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equality, respect, and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free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daring to challenge traditional ideas and authority. In the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workplace, the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post-00s generation pays more attention to work atmosphere and career 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development, 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      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dare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express their opinions and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needs, and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promotes changes in workplace culture. At the same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time, the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post-00s generation is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   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of the main consumer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forces, and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their consumption concepts and habits focus more on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quality, experience, and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individuality, driving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upgrades and innovation in the consumer market.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27454" y="1904984"/>
            <a:ext cx="32573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b="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3</a:t>
            </a:r>
            <a:endParaRPr lang="zh-CN" altLang="en-US" sz="2200" dirty="0"/>
          </a:p>
        </p:txBody>
      </p:sp>
      <p:sp>
        <p:nvSpPr>
          <p:cNvPr id="6" name="矩形 5"/>
          <p:cNvSpPr/>
          <p:nvPr/>
        </p:nvSpPr>
        <p:spPr>
          <a:xfrm>
            <a:off x="8471133" y="837021"/>
            <a:ext cx="89934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grows</a:t>
            </a:r>
            <a:endParaRPr lang="zh-CN" alt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4805869"/>
            <a:ext cx="11485848" cy="1551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2200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句意：他们强调个人价值的实现，追求平等、尊重与自由，敢于挑战传统观念和权威。根据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“pursue equality,respect,and</a:t>
            </a:r>
            <a:r>
              <a:rPr lang="en-US" altLang="zh-CN" sz="2200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可知，此处应用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free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的名词形式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freedom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，与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equality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respect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并列。故填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freedom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5417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a new generation of young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people, the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post-00s generation 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          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grow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up in an era of information explosion and possesses a more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open, diverse, and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inclusive perspective. They emphasize personal value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realisation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pursue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equality,respect,and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free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daring to challenge traditional ideas and authority. In the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workplace,the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post-00s generation pays more attention to work atmosphere and career 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development, 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      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dare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express their opinions and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needs,and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promotes changes in workplace culture. At the same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time,the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post-00s generation is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   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of the main consumer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forces, and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their consumption concepts and habits focus more on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quality, experience, and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individuality, driving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upgrades and innovation in the consumer market.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27454" y="1904984"/>
            <a:ext cx="32573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b="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3</a:t>
            </a:r>
            <a:endParaRPr lang="zh-CN" altLang="en-US" sz="2200" dirty="0"/>
          </a:p>
        </p:txBody>
      </p:sp>
      <p:sp>
        <p:nvSpPr>
          <p:cNvPr id="6" name="矩形 5"/>
          <p:cNvSpPr/>
          <p:nvPr/>
        </p:nvSpPr>
        <p:spPr>
          <a:xfrm>
            <a:off x="8581142" y="1875764"/>
            <a:ext cx="118308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freedom</a:t>
            </a:r>
            <a:endParaRPr lang="zh-CN" alt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4644341"/>
            <a:ext cx="11485848" cy="2059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2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句意：在职场中，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后更加关注工作氛围和职业发展，敢于表达自己的观点和需求，推动职场文化的变革。根据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promotes”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dare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作并列谓语，句子时态为一般现在时，主语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post-00s generation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是第三人称单数，应用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dare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的第三人称单数形式。故填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dares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20688"/>
            <a:ext cx="11485848" cy="415417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a new generation of young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people, the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post-00s generation 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          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grow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up in an era of information explosion and possesses a more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open, diverse, and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inclusive perspective. They emphasize personal value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realisation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pursue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equality, respect, and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free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daring to challenge traditional ideas and authority. In the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workplace, the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post-00s generation pays more attention to work atmosphere and career 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development, 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      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dare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express their opinions and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needs, and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promotes changes in workplace culture. At the same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time,the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post-00s generation is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   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of the main consumer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forces, and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their consumption concepts and habits focus more on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quality, experience, and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individuality, driving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upgrades and innovation in the consumer market.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27454" y="1772904"/>
            <a:ext cx="32573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b="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3</a:t>
            </a:r>
            <a:endParaRPr lang="zh-CN" altLang="en-US" sz="2200" dirty="0"/>
          </a:p>
        </p:txBody>
      </p:sp>
      <p:sp>
        <p:nvSpPr>
          <p:cNvPr id="6" name="矩形 5"/>
          <p:cNvSpPr/>
          <p:nvPr/>
        </p:nvSpPr>
        <p:spPr>
          <a:xfrm>
            <a:off x="6887294" y="2726238"/>
            <a:ext cx="83683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dares</a:t>
            </a:r>
            <a:endParaRPr lang="zh-CN" alt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514778"/>
            <a:ext cx="11485848" cy="1130246"/>
          </a:xfrm>
          <a:solidFill>
            <a:srgbClr val="E8F6FD"/>
          </a:solidFill>
        </p:spPr>
        <p:txBody>
          <a:bodyPr/>
          <a:lstStyle/>
          <a:p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                    dare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可以作情态动词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没有人称和数的变化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通常用于否定句或疑问句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dare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也可作实义动词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有人称和数的变化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后接动词不定式。</a:t>
            </a:r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6" y="2700116"/>
            <a:ext cx="1402806" cy="361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4644341"/>
            <a:ext cx="11485848" cy="2059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2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句意：与此同时，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后也是主要的消费力量之一，他们的消费理念和习惯更加注重品质、体验和个性，推动了消费市场的升级和创新。根据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“At the same </a:t>
            </a:r>
            <a:r>
              <a:rPr lang="en-US" altLang="zh-CN" sz="2200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time,the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post-00s generation is</a:t>
            </a:r>
            <a:r>
              <a:rPr lang="en-US" altLang="zh-CN" sz="2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of the main consumer forces”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后不仅在职场有影响，也是主要消费力量之一，应用副词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sz="2200" b="1" dirty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</a:t>
            </a:r>
            <a:r>
              <a:rPr lang="en-US" altLang="zh-CN" sz="2200" b="1" dirty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20688"/>
            <a:ext cx="11485848" cy="415417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a new generation of young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people, the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post-00s generation 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          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grow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up in an era of information explosion and possesses a more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open, diverse, and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inclusive perspective. They emphasize personal value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realisation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pursue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equality, respect, and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free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daring to challenge traditional ideas and authority. In the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workplace, the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post-00s generation pays more attention to work atmosphere and career 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development, 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      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dare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express their opinions and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needs, and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promotes changes in workplace culture. At the same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time, the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post-00s generation is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   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of the main consumer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forces,and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their consumption concepts and habits focus more on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quality, experience, and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individuality, driving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upgrades and innovation in the consumer market.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27454" y="1772904"/>
            <a:ext cx="32573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b="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3</a:t>
            </a:r>
            <a:endParaRPr lang="zh-CN" altLang="en-US" sz="2200" dirty="0"/>
          </a:p>
        </p:txBody>
      </p:sp>
      <p:sp>
        <p:nvSpPr>
          <p:cNvPr id="6" name="矩形 5"/>
          <p:cNvSpPr/>
          <p:nvPr/>
        </p:nvSpPr>
        <p:spPr>
          <a:xfrm>
            <a:off x="586686" y="3729064"/>
            <a:ext cx="65434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also</a:t>
            </a:r>
            <a:endParaRPr lang="zh-CN" alt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/>
          <p:nvPr/>
        </p:nvSpPr>
        <p:spPr bwMode="auto">
          <a:xfrm>
            <a:off x="360854" y="4056245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句意：当然，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整顿社会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并不意味着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00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后试图颠覆或破坏现有的社会秩序，而是积极主动地参与社会建设，贡献自身的力量和智慧，为社会带来更多正能量与创新。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not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 but rather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不是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而是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，是固定搭配。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rather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503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course,“rectifying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society” does not mean that the post-00s generation intends to overturn or destroy the existing social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order,but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active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participate in social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construction, contributing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their strength and wisdom to bring more positive energy and innovation to society. They are concerned about social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issues, actively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participate in public welfare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activity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and convey positive energy and love through their actions.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247339" y="1485166"/>
            <a:ext cx="10214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rather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ctr">
          <a:defRPr sz="2400" dirty="0"/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7447</Words>
  <Application>WPS 演示</Application>
  <PresentationFormat>自定义</PresentationFormat>
  <Paragraphs>83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4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單行道</cp:lastModifiedBy>
  <cp:revision>466</cp:revision>
  <dcterms:created xsi:type="dcterms:W3CDTF">2020-11-06T05:24:00Z</dcterms:created>
  <dcterms:modified xsi:type="dcterms:W3CDTF">2025-09-18T03:01:08Z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183F53B07990440590EEDC2FFA382F57_12</vt:lpwstr>
  </property>
</Properties>
</file>